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9721-063D-451A-972A-9FE5CB59D0D3}" type="datetimeFigureOut">
              <a:rPr lang="pt-BR" smtClean="0"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BF5C-6003-4CEE-B527-E4F609554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323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9721-063D-451A-972A-9FE5CB59D0D3}" type="datetimeFigureOut">
              <a:rPr lang="pt-BR" smtClean="0"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BF5C-6003-4CEE-B527-E4F609554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996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9721-063D-451A-972A-9FE5CB59D0D3}" type="datetimeFigureOut">
              <a:rPr lang="pt-BR" smtClean="0"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BF5C-6003-4CEE-B527-E4F609554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962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9721-063D-451A-972A-9FE5CB59D0D3}" type="datetimeFigureOut">
              <a:rPr lang="pt-BR" smtClean="0"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BF5C-6003-4CEE-B527-E4F609554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670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9721-063D-451A-972A-9FE5CB59D0D3}" type="datetimeFigureOut">
              <a:rPr lang="pt-BR" smtClean="0"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BF5C-6003-4CEE-B527-E4F609554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912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9721-063D-451A-972A-9FE5CB59D0D3}" type="datetimeFigureOut">
              <a:rPr lang="pt-BR" smtClean="0"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BF5C-6003-4CEE-B527-E4F609554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0904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9721-063D-451A-972A-9FE5CB59D0D3}" type="datetimeFigureOut">
              <a:rPr lang="pt-BR" smtClean="0"/>
              <a:t>11/09/2017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BF5C-6003-4CEE-B527-E4F609554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325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9721-063D-451A-972A-9FE5CB59D0D3}" type="datetimeFigureOut">
              <a:rPr lang="pt-BR" smtClean="0"/>
              <a:t>11/09/2017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BF5C-6003-4CEE-B527-E4F609554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00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9721-063D-451A-972A-9FE5CB59D0D3}" type="datetimeFigureOut">
              <a:rPr lang="pt-BR" smtClean="0"/>
              <a:t>11/09/2017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BF5C-6003-4CEE-B527-E4F609554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8307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9721-063D-451A-972A-9FE5CB59D0D3}" type="datetimeFigureOut">
              <a:rPr lang="pt-BR" smtClean="0"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BF5C-6003-4CEE-B527-E4F609554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24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9721-063D-451A-972A-9FE5CB59D0D3}" type="datetimeFigureOut">
              <a:rPr lang="pt-BR" smtClean="0"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BF5C-6003-4CEE-B527-E4F609554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848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49721-063D-451A-972A-9FE5CB59D0D3}" type="datetimeFigureOut">
              <a:rPr lang="pt-BR" smtClean="0"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CBF5C-6003-4CEE-B527-E4F6095543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65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5943600" y="1828800"/>
            <a:ext cx="28067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pt-BR" sz="1100" dirty="0" smtClean="0">
                <a:latin typeface="Tahoma" pitchFamily="34" charset="0"/>
              </a:rPr>
              <a:t>Pais </a:t>
            </a:r>
            <a:r>
              <a:rPr lang="pt-BR" sz="1100" dirty="0">
                <a:latin typeface="Tahoma" pitchFamily="34" charset="0"/>
              </a:rPr>
              <a:t>selecionados</a:t>
            </a: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6191250" y="2438400"/>
            <a:ext cx="0" cy="685800"/>
          </a:xfrm>
          <a:prstGeom prst="line">
            <a:avLst/>
          </a:prstGeom>
          <a:noFill/>
          <a:ln w="38100">
            <a:solidFill>
              <a:srgbClr val="969696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pt-BR" sz="1100"/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5943600" y="3124200"/>
            <a:ext cx="2806700" cy="6096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pt-BR" sz="1100" dirty="0" smtClean="0">
                <a:latin typeface="Tahoma" pitchFamily="34" charset="0"/>
              </a:rPr>
              <a:t>Filhos Gerados</a:t>
            </a:r>
            <a:endParaRPr lang="pt-BR" sz="1100" dirty="0">
              <a:latin typeface="Tahoma" pitchFamily="34" charset="0"/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8502650" y="2438400"/>
            <a:ext cx="0" cy="685800"/>
          </a:xfrm>
          <a:prstGeom prst="line">
            <a:avLst/>
          </a:prstGeom>
          <a:noFill/>
          <a:ln w="38100">
            <a:solidFill>
              <a:srgbClr val="969696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pt-BR" sz="1100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7346950" y="3733800"/>
            <a:ext cx="0" cy="457200"/>
          </a:xfrm>
          <a:prstGeom prst="line">
            <a:avLst/>
          </a:prstGeom>
          <a:noFill/>
          <a:ln w="38100">
            <a:solidFill>
              <a:srgbClr val="969696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pt-BR" sz="1100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flipH="1" flipV="1">
            <a:off x="8750300" y="2057400"/>
            <a:ext cx="825500" cy="0"/>
          </a:xfrm>
          <a:prstGeom prst="line">
            <a:avLst/>
          </a:prstGeom>
          <a:noFill/>
          <a:ln w="38100">
            <a:solidFill>
              <a:srgbClr val="969696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pt-BR" sz="1100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 flipH="1" flipV="1">
            <a:off x="8750300" y="4876800"/>
            <a:ext cx="825500" cy="0"/>
          </a:xfrm>
          <a:prstGeom prst="line">
            <a:avLst/>
          </a:prstGeom>
          <a:noFill/>
          <a:ln w="38100">
            <a:solidFill>
              <a:srgbClr val="969696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pt-BR" sz="1100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H="1">
            <a:off x="9575800" y="2057400"/>
            <a:ext cx="0" cy="2819400"/>
          </a:xfrm>
          <a:prstGeom prst="line">
            <a:avLst/>
          </a:prstGeom>
          <a:noFill/>
          <a:ln w="38100">
            <a:solidFill>
              <a:srgbClr val="969696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pt-BR" sz="1100"/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4479259" y="1328202"/>
            <a:ext cx="65915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pt-BR" sz="1100" dirty="0" smtClean="0">
                <a:solidFill>
                  <a:schemeClr val="hlink"/>
                </a:solidFill>
                <a:latin typeface="Tahoma" pitchFamily="34" charset="0"/>
              </a:rPr>
              <a:t>Seleção</a:t>
            </a:r>
            <a:endParaRPr lang="pt-BR" sz="1100" dirty="0">
              <a:solidFill>
                <a:schemeClr val="hlink"/>
              </a:solidFill>
              <a:latin typeface="Tahoma" pitchFamily="34" charset="0"/>
            </a:endParaRP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6219825" y="2662534"/>
            <a:ext cx="195758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pt-BR" sz="1100" dirty="0" err="1" smtClean="0">
                <a:solidFill>
                  <a:schemeClr val="hlink"/>
                </a:solidFill>
                <a:latin typeface="Tahoma" pitchFamily="34" charset="0"/>
              </a:rPr>
              <a:t>Mét</a:t>
            </a:r>
            <a:r>
              <a:rPr lang="pt-BR" sz="1100" dirty="0" smtClean="0">
                <a:solidFill>
                  <a:schemeClr val="hlink"/>
                </a:solidFill>
                <a:latin typeface="Tahoma" pitchFamily="34" charset="0"/>
              </a:rPr>
              <a:t>. Rec. 1 .....  </a:t>
            </a:r>
            <a:r>
              <a:rPr lang="pt-BR" sz="1100" dirty="0" err="1" smtClean="0">
                <a:solidFill>
                  <a:schemeClr val="hlink"/>
                </a:solidFill>
                <a:latin typeface="Tahoma" pitchFamily="34" charset="0"/>
              </a:rPr>
              <a:t>Mét</a:t>
            </a:r>
            <a:r>
              <a:rPr lang="pt-BR" sz="1100" dirty="0" smtClean="0">
                <a:solidFill>
                  <a:schemeClr val="hlink"/>
                </a:solidFill>
                <a:latin typeface="Tahoma" pitchFamily="34" charset="0"/>
              </a:rPr>
              <a:t>. Rec. n</a:t>
            </a:r>
            <a:endParaRPr lang="pt-BR" sz="1100" dirty="0">
              <a:solidFill>
                <a:schemeClr val="hlink"/>
              </a:solidFill>
              <a:latin typeface="Tahoma" pitchFamily="34" charset="0"/>
            </a:endParaRP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8696325" y="4419600"/>
            <a:ext cx="41389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pt-BR" sz="1100">
                <a:solidFill>
                  <a:schemeClr val="hlink"/>
                </a:solidFill>
                <a:latin typeface="Tahoma" pitchFamily="34" charset="0"/>
              </a:rPr>
              <a:t>não</a:t>
            </a: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5943600" y="546100"/>
            <a:ext cx="28067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pt-BR" sz="1100" dirty="0" smtClean="0">
                <a:latin typeface="Tahoma" pitchFamily="34" charset="0"/>
              </a:rPr>
              <a:t>Avaliação</a:t>
            </a:r>
            <a:endParaRPr lang="pt-BR" sz="1100" dirty="0">
              <a:latin typeface="Tahoma" pitchFamily="34" charset="0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6191250" y="1155700"/>
            <a:ext cx="0" cy="685800"/>
          </a:xfrm>
          <a:prstGeom prst="line">
            <a:avLst/>
          </a:prstGeom>
          <a:noFill/>
          <a:ln w="38100">
            <a:solidFill>
              <a:srgbClr val="969696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pt-BR" sz="1100"/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8535035" y="1155700"/>
            <a:ext cx="0" cy="685800"/>
          </a:xfrm>
          <a:prstGeom prst="line">
            <a:avLst/>
          </a:prstGeom>
          <a:noFill/>
          <a:ln w="38100">
            <a:solidFill>
              <a:srgbClr val="969696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pt-BR" sz="1100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>
            <a:off x="7346950" y="132080"/>
            <a:ext cx="0" cy="363220"/>
          </a:xfrm>
          <a:prstGeom prst="line">
            <a:avLst/>
          </a:prstGeom>
          <a:noFill/>
          <a:ln w="38100">
            <a:solidFill>
              <a:srgbClr val="969696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pt-BR" sz="1100"/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6221412" y="1331179"/>
            <a:ext cx="190148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pt-BR" sz="1100" dirty="0" smtClean="0">
                <a:solidFill>
                  <a:schemeClr val="hlink"/>
                </a:solidFill>
                <a:latin typeface="Tahoma" pitchFamily="34" charset="0"/>
              </a:rPr>
              <a:t>Método_1  ......   </a:t>
            </a:r>
            <a:r>
              <a:rPr lang="pt-BR" sz="1100" dirty="0" err="1" smtClean="0">
                <a:solidFill>
                  <a:schemeClr val="hlink"/>
                </a:solidFill>
                <a:latin typeface="Tahoma" pitchFamily="34" charset="0"/>
              </a:rPr>
              <a:t>Método_n</a:t>
            </a:r>
            <a:endParaRPr lang="pt-BR" sz="1100" dirty="0">
              <a:solidFill>
                <a:schemeClr val="hlink"/>
              </a:solidFill>
              <a:latin typeface="Tahoma" pitchFamily="34" charset="0"/>
            </a:endParaRPr>
          </a:p>
        </p:txBody>
      </p: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4261802" y="2627411"/>
            <a:ext cx="108715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pt-BR" sz="1100" dirty="0" smtClean="0">
                <a:solidFill>
                  <a:schemeClr val="hlink"/>
                </a:solidFill>
                <a:latin typeface="Tahoma" pitchFamily="34" charset="0"/>
              </a:rPr>
              <a:t>Recombinação</a:t>
            </a:r>
            <a:endParaRPr lang="pt-BR" sz="1100" dirty="0">
              <a:solidFill>
                <a:schemeClr val="hlink"/>
              </a:solidFill>
              <a:latin typeface="Tahoma" pitchFamily="34" charset="0"/>
            </a:endParaRPr>
          </a:p>
        </p:txBody>
      </p:sp>
      <p:sp>
        <p:nvSpPr>
          <p:cNvPr id="27" name="Line 6"/>
          <p:cNvSpPr>
            <a:spLocks noChangeShapeType="1"/>
          </p:cNvSpPr>
          <p:nvPr/>
        </p:nvSpPr>
        <p:spPr bwMode="auto">
          <a:xfrm>
            <a:off x="7351051" y="1163539"/>
            <a:ext cx="0" cy="685800"/>
          </a:xfrm>
          <a:prstGeom prst="line">
            <a:avLst/>
          </a:prstGeom>
          <a:noFill/>
          <a:ln w="38100">
            <a:solidFill>
              <a:srgbClr val="969696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pt-BR" sz="1100"/>
          </a:p>
        </p:txBody>
      </p:sp>
      <p:sp>
        <p:nvSpPr>
          <p:cNvPr id="28" name="Line 6"/>
          <p:cNvSpPr>
            <a:spLocks noChangeShapeType="1"/>
          </p:cNvSpPr>
          <p:nvPr/>
        </p:nvSpPr>
        <p:spPr bwMode="auto">
          <a:xfrm>
            <a:off x="7351051" y="2438399"/>
            <a:ext cx="0" cy="685800"/>
          </a:xfrm>
          <a:prstGeom prst="line">
            <a:avLst/>
          </a:prstGeom>
          <a:noFill/>
          <a:ln w="38100">
            <a:solidFill>
              <a:srgbClr val="969696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pt-BR" sz="1100"/>
          </a:p>
        </p:txBody>
      </p:sp>
      <p:sp>
        <p:nvSpPr>
          <p:cNvPr id="29" name="AutoShape 20"/>
          <p:cNvSpPr>
            <a:spLocks noChangeArrowheads="1"/>
          </p:cNvSpPr>
          <p:nvPr/>
        </p:nvSpPr>
        <p:spPr bwMode="auto">
          <a:xfrm>
            <a:off x="5943600" y="4191000"/>
            <a:ext cx="2806700" cy="1371600"/>
          </a:xfrm>
          <a:prstGeom prst="flowChartDecision">
            <a:avLst/>
          </a:prstGeom>
          <a:solidFill>
            <a:srgbClr val="CCFFFF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pt-BR" sz="1100" dirty="0" smtClean="0">
                <a:latin typeface="Tahoma" pitchFamily="34" charset="0"/>
              </a:rPr>
              <a:t>Nova </a:t>
            </a:r>
            <a:r>
              <a:rPr lang="pt-BR" sz="1100" dirty="0">
                <a:latin typeface="Tahoma" pitchFamily="34" charset="0"/>
              </a:rPr>
              <a:t>pop</a:t>
            </a:r>
          </a:p>
          <a:p>
            <a:pPr eaLnBrk="1" hangingPunct="1"/>
            <a:r>
              <a:rPr lang="pt-BR" sz="1100" dirty="0">
                <a:latin typeface="Tahoma" pitchFamily="34" charset="0"/>
              </a:rPr>
              <a:t>completa?</a:t>
            </a:r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7346950" y="5562600"/>
            <a:ext cx="0" cy="457200"/>
          </a:xfrm>
          <a:prstGeom prst="line">
            <a:avLst/>
          </a:prstGeom>
          <a:noFill/>
          <a:ln w="38100">
            <a:solidFill>
              <a:srgbClr val="969696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pt-BR" sz="1100"/>
          </a:p>
        </p:txBody>
      </p:sp>
    </p:spTree>
    <p:extLst>
      <p:ext uri="{BB962C8B-B14F-4D97-AF65-F5344CB8AC3E}">
        <p14:creationId xmlns:p14="http://schemas.microsoft.com/office/powerpoint/2010/main" val="22851862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26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Joao Vasconcelos</dc:creator>
  <cp:lastModifiedBy>Joao Vasconcelos</cp:lastModifiedBy>
  <cp:revision>6</cp:revision>
  <dcterms:created xsi:type="dcterms:W3CDTF">2017-09-11T13:07:56Z</dcterms:created>
  <dcterms:modified xsi:type="dcterms:W3CDTF">2017-09-11T18:31:00Z</dcterms:modified>
</cp:coreProperties>
</file>